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3122725b2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3122725b2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3122725b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3122725b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3122725b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3122725b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3122725b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3122725b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3122725b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d3122725b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3122725b2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d3122725b2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3122725b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d3122725b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 title="unnam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 title="unnam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title="unnamed (3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6" title="unname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7" title="unnamed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8" title="unnamed (5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9" title="unnamed (6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