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d2ec7012b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d2ec7012b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d2ec7012be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d2ec7012be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d2ec7012be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d2ec7012be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d2ec7012be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d2ec7012be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d2ec7012be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d2ec7012be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59" name="Google Shape;5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64" name="Google Shape;6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69" name="Google Shape;6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74" name="Google Shape;7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